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260" r:id="rId5"/>
    <p:sldId id="302" r:id="rId6"/>
    <p:sldId id="307" r:id="rId7"/>
    <p:sldId id="303" r:id="rId8"/>
    <p:sldId id="292" r:id="rId9"/>
    <p:sldId id="274" r:id="rId10"/>
    <p:sldId id="293" r:id="rId11"/>
    <p:sldId id="294" r:id="rId12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Footlight MT Light" panose="0204060206030A020304" pitchFamily="18" charset="77"/>
      <p:regular r:id="rId17"/>
    </p:embeddedFont>
    <p:embeddedFont>
      <p:font typeface="Nickainley Normal" pitchFamily="2" charset="77"/>
      <p:regular r:id="rId18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E9DAC1"/>
    <a:srgbClr val="B6BBDC"/>
    <a:srgbClr val="C3BBDC"/>
    <a:srgbClr val="4E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1D1D8F-7CE3-8E4A-BBCF-F14A86D4DDA8}" v="9" dt="2022-09-26T12:40:28.9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68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3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Relationship Id="rId27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251D1D8F-7CE3-8E4A-BBCF-F14A86D4DDA8}"/>
    <pc:docChg chg="custSel modSld">
      <pc:chgData name="UNB - AMa - Wanessa Cristina Reis Ribeiro" userId="cfec2968-652d-4b1c-88d7-e41096db917c" providerId="ADAL" clId="{251D1D8F-7CE3-8E4A-BBCF-F14A86D4DDA8}" dt="2022-09-26T12:40:28.945" v="1"/>
      <pc:docMkLst>
        <pc:docMk/>
      </pc:docMkLst>
      <pc:sldChg chg="addSp delSp modSp mod">
        <pc:chgData name="UNB - AMa - Wanessa Cristina Reis Ribeiro" userId="cfec2968-652d-4b1c-88d7-e41096db917c" providerId="ADAL" clId="{251D1D8F-7CE3-8E4A-BBCF-F14A86D4DDA8}" dt="2022-09-26T12:40:28.945" v="1"/>
        <pc:sldMkLst>
          <pc:docMk/>
          <pc:sldMk cId="3386527472" sldId="293"/>
        </pc:sldMkLst>
        <pc:spChg chg="add mod">
          <ac:chgData name="UNB - AMa - Wanessa Cristina Reis Ribeiro" userId="cfec2968-652d-4b1c-88d7-e41096db917c" providerId="ADAL" clId="{251D1D8F-7CE3-8E4A-BBCF-F14A86D4DDA8}" dt="2022-09-26T12:40:28.945" v="1"/>
          <ac:spMkLst>
            <pc:docMk/>
            <pc:sldMk cId="3386527472" sldId="293"/>
            <ac:spMk id="2" creationId="{19819120-C8B8-DDEA-421F-17454405FE3A}"/>
          </ac:spMkLst>
        </pc:spChg>
        <pc:spChg chg="del">
          <ac:chgData name="UNB - AMa - Wanessa Cristina Reis Ribeiro" userId="cfec2968-652d-4b1c-88d7-e41096db917c" providerId="ADAL" clId="{251D1D8F-7CE3-8E4A-BBCF-F14A86D4DDA8}" dt="2022-09-26T12:40:28.580" v="0" actId="478"/>
          <ac:spMkLst>
            <pc:docMk/>
            <pc:sldMk cId="3386527472" sldId="293"/>
            <ac:spMk id="2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17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3"/>
            <a:ext cx="12192000" cy="1201480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70" r:id="rId5"/>
    <p:sldLayoutId id="214748367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3" name="Imagem 2" descr="Uma imagem contendo Logotipo&#10;&#10;Descrição gerada automaticamente">
            <a:extLst>
              <a:ext uri="{FF2B5EF4-FFF2-40B4-BE49-F238E27FC236}">
                <a16:creationId xmlns:a16="http://schemas.microsoft.com/office/drawing/2014/main" id="{9BAB0319-9CC8-38D8-B888-A75901276B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325" y="80724"/>
            <a:ext cx="7586663" cy="6641144"/>
          </a:xfrm>
          <a:prstGeom prst="rect">
            <a:avLst/>
          </a:prstGeom>
        </p:spPr>
      </p:pic>
      <p:pic>
        <p:nvPicPr>
          <p:cNvPr id="4" name="Imagem 3" descr="Texto&#10;&#10;Descrição gerada automaticamente">
            <a:extLst>
              <a:ext uri="{FF2B5EF4-FFF2-40B4-BE49-F238E27FC236}">
                <a16:creationId xmlns:a16="http://schemas.microsoft.com/office/drawing/2014/main" id="{E96102EF-C088-3D5F-0E7E-38FAA7928F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675" y="4848224"/>
            <a:ext cx="1803400" cy="130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4403482" y="2883274"/>
            <a:ext cx="3460955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ayuda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de Dios, cada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fracaso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puede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convertirse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un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peldaño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hacia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éxito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.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19819120-C8B8-DDEA-421F-17454405FE3A}"/>
              </a:ext>
            </a:extLst>
          </p:cNvPr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Principio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del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éxito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767764" y="1142499"/>
            <a:ext cx="4865433" cy="33658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“Querido Padre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Amigo,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tú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eres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entiende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Tú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eres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nos guarda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nos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guía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nos da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victoria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Solo por tu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gracia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tu poder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puedo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esperar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tener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éxito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esta vida.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Gracias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ser mi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proveedor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todo.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Gracias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darme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victoria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todas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circunstancias. 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Cuando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fracase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me desanime,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confiar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siempre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ti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recordar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tus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promesas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estar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siempre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conmigo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Amén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”.</a:t>
            </a:r>
          </a:p>
        </p:txBody>
      </p:sp>
      <p:sp>
        <p:nvSpPr>
          <p:cNvPr id="5" name="TextBox 22">
            <a:extLst>
              <a:ext uri="{FF2B5EF4-FFF2-40B4-BE49-F238E27FC236}">
                <a16:creationId xmlns:a16="http://schemas.microsoft.com/office/drawing/2014/main" id="{0FAFB407-81E9-D5D4-5946-E5CFAE3E336A}"/>
              </a:ext>
            </a:extLst>
          </p:cNvPr>
          <p:cNvSpPr txBox="1"/>
          <p:nvPr/>
        </p:nvSpPr>
        <p:spPr>
          <a:xfrm>
            <a:off x="2088036" y="2635631"/>
            <a:ext cx="2526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oración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hoy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2">
            <a:extLst>
              <a:ext uri="{FF2B5EF4-FFF2-40B4-BE49-F238E27FC236}">
                <a16:creationId xmlns:a16="http://schemas.microsoft.com/office/drawing/2014/main" id="{A074E3DB-7706-C4D6-EDCB-525214D3B2F0}"/>
              </a:ext>
            </a:extLst>
          </p:cNvPr>
          <p:cNvSpPr txBox="1"/>
          <p:nvPr/>
        </p:nvSpPr>
        <p:spPr>
          <a:xfrm>
            <a:off x="1551644" y="1639842"/>
            <a:ext cx="5297755" cy="4708981"/>
          </a:xfrm>
          <a:prstGeom prst="rect">
            <a:avLst/>
          </a:prstGeom>
          <a:noFill/>
        </p:spPr>
        <p:txBody>
          <a:bodyPr wrap="square" lIns="0" tIns="0" bIns="0" rtlCol="0">
            <a:normAutofit/>
          </a:bodyPr>
          <a:lstStyle/>
          <a:p>
            <a:r>
              <a:rPr lang="id-ID" sz="30000" kern="100" spc="-300" dirty="0">
                <a:solidFill>
                  <a:srgbClr val="C3BBDC"/>
                </a:solidFill>
                <a:latin typeface="Footlight MT Light" panose="0204060206030A020304" pitchFamily="18" charset="77"/>
              </a:rPr>
              <a:t>1</a:t>
            </a:r>
            <a:endParaRPr lang="en-US" sz="30000" kern="100" spc="-3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8334" y="3401244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358569" y="1652329"/>
            <a:ext cx="5297755" cy="4708981"/>
          </a:xfrm>
          <a:prstGeom prst="rect">
            <a:avLst/>
          </a:prstGeom>
          <a:noFill/>
        </p:spPr>
        <p:txBody>
          <a:bodyPr wrap="square" lIns="0" tIns="0" bIns="0" rtlCol="0">
            <a:normAutofit/>
          </a:bodyPr>
          <a:lstStyle/>
          <a:p>
            <a:r>
              <a:rPr lang="id-ID" sz="30000" kern="100" spc="-300" dirty="0">
                <a:solidFill>
                  <a:srgbClr val="C3BBDC"/>
                </a:solidFill>
                <a:latin typeface="Footlight MT Light" panose="0204060206030A020304" pitchFamily="18" charset="77"/>
              </a:rPr>
              <a:t>1</a:t>
            </a:r>
            <a:endParaRPr lang="en-US" sz="30000" kern="100" spc="-3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553" y="2117889"/>
            <a:ext cx="1269665" cy="1734613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20030" y="3672390"/>
            <a:ext cx="3190875" cy="3197939"/>
          </a:xfrm>
          <a:prstGeom prst="rect">
            <a:avLst/>
          </a:prstGeom>
        </p:spPr>
      </p:pic>
      <p:pic>
        <p:nvPicPr>
          <p:cNvPr id="7" name="Imagem 6" descr="Pessoa com a mão na cintura&#10;&#10;Descrição gerada automaticamente">
            <a:extLst>
              <a:ext uri="{FF2B5EF4-FFF2-40B4-BE49-F238E27FC236}">
                <a16:creationId xmlns:a16="http://schemas.microsoft.com/office/drawing/2014/main" id="{46C55ED6-D1C0-A740-2CCE-8534C4DCFA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587" y="12329"/>
            <a:ext cx="4375104" cy="6858000"/>
          </a:xfrm>
          <a:prstGeom prst="rect">
            <a:avLst/>
          </a:prstGeom>
        </p:spPr>
      </p:pic>
      <p:sp>
        <p:nvSpPr>
          <p:cNvPr id="3" name="TextBox 33">
            <a:extLst>
              <a:ext uri="{FF2B5EF4-FFF2-40B4-BE49-F238E27FC236}">
                <a16:creationId xmlns:a16="http://schemas.microsoft.com/office/drawing/2014/main" id="{A48B31FE-2BF6-934D-DFC8-1596C36493F4}"/>
              </a:ext>
            </a:extLst>
          </p:cNvPr>
          <p:cNvSpPr txBox="1"/>
          <p:nvPr/>
        </p:nvSpPr>
        <p:spPr>
          <a:xfrm>
            <a:off x="1022911" y="4325827"/>
            <a:ext cx="1634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Lección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sp>
        <p:nvSpPr>
          <p:cNvPr id="6" name="TextBox 33">
            <a:extLst>
              <a:ext uri="{FF2B5EF4-FFF2-40B4-BE49-F238E27FC236}">
                <a16:creationId xmlns:a16="http://schemas.microsoft.com/office/drawing/2014/main" id="{22974862-6755-C712-4279-51624942E3BA}"/>
              </a:ext>
            </a:extLst>
          </p:cNvPr>
          <p:cNvSpPr txBox="1"/>
          <p:nvPr/>
        </p:nvSpPr>
        <p:spPr>
          <a:xfrm>
            <a:off x="4769149" y="312129"/>
            <a:ext cx="2948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Footlight MT Light" panose="0204060206030A020304" pitchFamily="18" charset="77"/>
              </a:rPr>
              <a:t>Una </a:t>
            </a:r>
            <a:r>
              <a:rPr lang="en-US" sz="4000" dirty="0" err="1">
                <a:latin typeface="Footlight MT Light" panose="0204060206030A020304" pitchFamily="18" charset="77"/>
              </a:rPr>
              <a:t>mujer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sp>
        <p:nvSpPr>
          <p:cNvPr id="8" name="TextBox 33">
            <a:extLst>
              <a:ext uri="{FF2B5EF4-FFF2-40B4-BE49-F238E27FC236}">
                <a16:creationId xmlns:a16="http://schemas.microsoft.com/office/drawing/2014/main" id="{E39B65D1-E766-01DA-3A99-71853870BE30}"/>
              </a:ext>
            </a:extLst>
          </p:cNvPr>
          <p:cNvSpPr txBox="1"/>
          <p:nvPr/>
        </p:nvSpPr>
        <p:spPr>
          <a:xfrm>
            <a:off x="4038750" y="843907"/>
            <a:ext cx="3819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victoriosa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571511" y="2348136"/>
            <a:ext cx="7569496" cy="3913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“Pero fiel es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el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Señor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, que os afirmará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y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guardará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del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mal. 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Y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tenemos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confianza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respecto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a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vosotros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el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Señor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,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que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hacéis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y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haréis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lo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que os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hemos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mandado. </a:t>
            </a:r>
            <a:r>
              <a:rPr lang="pt-BR" sz="2400" b="1" baseline="300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 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Y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el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Señor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encamine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vuestros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corazones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al amor de Dios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y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a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la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paciencia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de Cristo.” </a:t>
            </a:r>
          </a:p>
          <a:p>
            <a:pPr>
              <a:lnSpc>
                <a:spcPct val="150000"/>
              </a:lnSpc>
            </a:pPr>
            <a:endParaRPr lang="pt-BR" sz="2400" dirty="0">
              <a:solidFill>
                <a:srgbClr val="4E2783"/>
              </a:solidFill>
              <a:effectLst/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24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(2 Tes. 3:3-5).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85" y="940634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151220"/>
            <a:ext cx="20036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4937499" y="2521245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“No te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rindas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Aprende de cada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fracaso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tendrás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éxito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Dios no te ha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llamado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al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fracaso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sino al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éxito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”.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6D1ADF3-5901-8E85-85B4-E4CC774717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01125" y="3660061"/>
            <a:ext cx="3190875" cy="3197939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4955A53A-5873-ADD6-5946-FB690A80BA7A}"/>
              </a:ext>
            </a:extLst>
          </p:cNvPr>
          <p:cNvSpPr txBox="1"/>
          <p:nvPr/>
        </p:nvSpPr>
        <p:spPr>
          <a:xfrm>
            <a:off x="1001806" y="2798648"/>
            <a:ext cx="3252142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Pensamientos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que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pueden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ayudarnos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5121908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DDD37EA2-31E7-728A-B87F-37AA7EC37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7510" y="693890"/>
            <a:ext cx="5853194" cy="697587"/>
          </a:xfrm>
          <a:prstGeom prst="rect">
            <a:avLst/>
          </a:prstGeom>
          <a:solidFill>
            <a:schemeClr val="accent1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13CA20A-A467-9B27-4BC0-939F3053ED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7504" y="1660815"/>
            <a:ext cx="5853192" cy="697588"/>
          </a:xfrm>
          <a:prstGeom prst="rect">
            <a:avLst/>
          </a:prstGeom>
          <a:solidFill>
            <a:schemeClr val="accent2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69299A8-AC76-8E36-AE90-4BC10701BF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7504" y="2662945"/>
            <a:ext cx="5853191" cy="630943"/>
          </a:xfrm>
          <a:prstGeom prst="rect">
            <a:avLst/>
          </a:prstGeom>
          <a:solidFill>
            <a:schemeClr val="accent3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824A334-BA79-8EDE-0795-4EB43794D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7502" y="3512516"/>
            <a:ext cx="5853195" cy="630944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8739546B-8633-6E22-46FD-E92A0F0BE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7500" y="4433679"/>
            <a:ext cx="5853197" cy="614681"/>
          </a:xfrm>
          <a:prstGeom prst="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id="{055E0210-454D-B6BC-91E4-1EDB6F39756B}"/>
              </a:ext>
            </a:extLst>
          </p:cNvPr>
          <p:cNvSpPr txBox="1"/>
          <p:nvPr/>
        </p:nvSpPr>
        <p:spPr>
          <a:xfrm>
            <a:off x="1055396" y="3026920"/>
            <a:ext cx="495211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Qué</a:t>
            </a:r>
            <a:r>
              <a:rPr lang="id-ID" sz="3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hacer</a:t>
            </a:r>
            <a:r>
              <a:rPr lang="id-ID" sz="3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con</a:t>
            </a:r>
            <a:r>
              <a:rPr lang="id-ID" sz="3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el</a:t>
            </a:r>
            <a:r>
              <a:rPr lang="id-ID" sz="3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error</a:t>
            </a:r>
            <a:r>
              <a:rPr lang="id-ID" sz="3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?</a:t>
            </a:r>
            <a:endParaRPr lang="en-US" sz="3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505ABFFC-2550-CC18-512D-F646AF898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rot="10800000">
            <a:off x="108365" y="74577"/>
            <a:ext cx="1692160" cy="1695906"/>
          </a:xfrm>
          <a:prstGeom prst="rect">
            <a:avLst/>
          </a:prstGeom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BEF90F12-10EC-7F9C-74DA-0114FEB967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7500" y="5372577"/>
            <a:ext cx="5853197" cy="640254"/>
          </a:xfrm>
          <a:prstGeom prst="rect">
            <a:avLst/>
          </a:prstGeom>
          <a:solidFill>
            <a:schemeClr val="bg1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BB3D6B0-79D6-17F7-C5F6-49B4357A92EA}"/>
              </a:ext>
            </a:extLst>
          </p:cNvPr>
          <p:cNvSpPr txBox="1"/>
          <p:nvPr/>
        </p:nvSpPr>
        <p:spPr>
          <a:xfrm>
            <a:off x="6184492" y="446580"/>
            <a:ext cx="6096000" cy="54691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 err="1">
                <a:solidFill>
                  <a:srgbClr val="4E2783"/>
                </a:solidFill>
              </a:rPr>
              <a:t>Reconoce</a:t>
            </a:r>
            <a:r>
              <a:rPr lang="pt-BR" sz="2000" dirty="0">
                <a:solidFill>
                  <a:srgbClr val="4E2783"/>
                </a:solidFill>
              </a:rPr>
              <a:t>. </a:t>
            </a:r>
          </a:p>
          <a:p>
            <a:pPr marL="342900" indent="-3429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</a:rPr>
              <a:t>Agradece a Dios </a:t>
            </a:r>
          </a:p>
          <a:p>
            <a:pPr marL="342900" indent="-3429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</a:rPr>
              <a:t>Aprende </a:t>
            </a:r>
            <a:r>
              <a:rPr lang="pt-BR" sz="2000" dirty="0" err="1">
                <a:solidFill>
                  <a:srgbClr val="4E2783"/>
                </a:solidFill>
              </a:rPr>
              <a:t>con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el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error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</a:p>
          <a:p>
            <a:pPr marL="342900" indent="-3429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</a:rPr>
              <a:t>Utiliza </a:t>
            </a:r>
            <a:r>
              <a:rPr lang="pt-BR" sz="2000" dirty="0" err="1">
                <a:solidFill>
                  <a:srgbClr val="4E2783"/>
                </a:solidFill>
              </a:rPr>
              <a:t>el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fracaso</a:t>
            </a:r>
            <a:r>
              <a:rPr lang="pt-BR" sz="2000" dirty="0">
                <a:solidFill>
                  <a:srgbClr val="4E2783"/>
                </a:solidFill>
              </a:rPr>
              <a:t> como </a:t>
            </a:r>
            <a:r>
              <a:rPr lang="pt-BR" sz="2000" dirty="0" err="1">
                <a:solidFill>
                  <a:srgbClr val="4E2783"/>
                </a:solidFill>
              </a:rPr>
              <a:t>un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peldaño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hacia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el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éxito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</a:p>
          <a:p>
            <a:pPr marL="342900" indent="-3429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 err="1">
                <a:solidFill>
                  <a:srgbClr val="4E2783"/>
                </a:solidFill>
              </a:rPr>
              <a:t>Supéralo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</a:p>
          <a:p>
            <a:pPr marL="342900" indent="-3429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 err="1">
                <a:solidFill>
                  <a:srgbClr val="4E2783"/>
                </a:solidFill>
              </a:rPr>
              <a:t>Transfórmalo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4537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5917017" y="2709546"/>
            <a:ext cx="5001829" cy="14681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una escala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1 al 5,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evalúa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cómo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afrontas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fracaso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decepción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siendo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5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mejor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reacción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5EE63207-A88D-EDB3-5BB8-EB582FB987B8}"/>
              </a:ext>
            </a:extLst>
          </p:cNvPr>
          <p:cNvSpPr txBox="1"/>
          <p:nvPr/>
        </p:nvSpPr>
        <p:spPr>
          <a:xfrm>
            <a:off x="1717673" y="2908485"/>
            <a:ext cx="37154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pt-BR" sz="4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Autoevalución</a:t>
            </a:r>
            <a:endParaRPr lang="pt-BR" sz="4000" dirty="0">
              <a:solidFill>
                <a:srgbClr val="4E2783"/>
              </a:solidFill>
              <a:effectLst/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3588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>
            <a:extLst>
              <a:ext uri="{FF2B5EF4-FFF2-40B4-BE49-F238E27FC236}">
                <a16:creationId xmlns:a16="http://schemas.microsoft.com/office/drawing/2014/main" id="{64CBFEA1-88C2-3EEC-FF77-61264B4AC3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6508" y="2246883"/>
            <a:ext cx="4452577" cy="1056930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0EB6F1CD-7BAB-ABDF-2567-9CD8DF4B3D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9700" y="3605020"/>
            <a:ext cx="4452577" cy="1056930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9" name="Rectangle 5">
            <a:extLst>
              <a:ext uri="{FF2B5EF4-FFF2-40B4-BE49-F238E27FC236}">
                <a16:creationId xmlns:a16="http://schemas.microsoft.com/office/drawing/2014/main" id="{C5BED7C5-BBB2-592E-970F-FE87BCB73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9700" y="4860949"/>
            <a:ext cx="4452577" cy="1056930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505ABFFC-2550-CC18-512D-F646AF898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rot="10800000">
            <a:off x="108365" y="74577"/>
            <a:ext cx="1692160" cy="169590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DF3E57-2167-8CA2-BBA6-083B3ED097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266" y="2218581"/>
            <a:ext cx="4452577" cy="1056930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4A0E359-F5A7-47FE-7FB6-CF7997CEFE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58" y="3576718"/>
            <a:ext cx="4452577" cy="1056930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36D24C72-4145-BD3C-E587-E4AF4155C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58" y="4832647"/>
            <a:ext cx="4452577" cy="1056930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pic>
        <p:nvPicPr>
          <p:cNvPr id="24" name="Imagem 23" descr="Pessoa com a mão na cintura&#10;&#10;Descrição gerada automaticamente">
            <a:extLst>
              <a:ext uri="{FF2B5EF4-FFF2-40B4-BE49-F238E27FC236}">
                <a16:creationId xmlns:a16="http://schemas.microsoft.com/office/drawing/2014/main" id="{80690F53-9571-3946-5134-F0BFB4DC4C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198" y="2275024"/>
            <a:ext cx="2923738" cy="4582976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7FA6AB75-45D1-2BE3-912E-9E9FFD38743C}"/>
              </a:ext>
            </a:extLst>
          </p:cNvPr>
          <p:cNvSpPr txBox="1"/>
          <p:nvPr/>
        </p:nvSpPr>
        <p:spPr>
          <a:xfrm>
            <a:off x="782915" y="2246883"/>
            <a:ext cx="394815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 err="1">
                <a:solidFill>
                  <a:srgbClr val="4E2783"/>
                </a:solidFill>
              </a:rPr>
              <a:t>Reconozco</a:t>
            </a:r>
            <a:r>
              <a:rPr lang="pt-BR" dirty="0">
                <a:solidFill>
                  <a:srgbClr val="4E2783"/>
                </a:solidFill>
              </a:rPr>
              <a:t> mis </a:t>
            </a:r>
            <a:r>
              <a:rPr lang="pt-BR" dirty="0" err="1">
                <a:solidFill>
                  <a:srgbClr val="4E2783"/>
                </a:solidFill>
              </a:rPr>
              <a:t>errores</a:t>
            </a:r>
            <a:r>
              <a:rPr lang="pt-BR" dirty="0">
                <a:solidFill>
                  <a:srgbClr val="4E2783"/>
                </a:solidFill>
              </a:rPr>
              <a:t> </a:t>
            </a:r>
            <a:r>
              <a:rPr lang="pt-BR" dirty="0" err="1">
                <a:solidFill>
                  <a:srgbClr val="4E2783"/>
                </a:solidFill>
              </a:rPr>
              <a:t>y</a:t>
            </a:r>
            <a:r>
              <a:rPr lang="pt-BR" dirty="0">
                <a:solidFill>
                  <a:srgbClr val="4E2783"/>
                </a:solidFill>
              </a:rPr>
              <a:t> </a:t>
            </a:r>
            <a:r>
              <a:rPr lang="pt-BR" dirty="0" err="1">
                <a:solidFill>
                  <a:srgbClr val="4E2783"/>
                </a:solidFill>
              </a:rPr>
              <a:t>acepto</a:t>
            </a:r>
            <a:r>
              <a:rPr lang="pt-BR" dirty="0">
                <a:solidFill>
                  <a:srgbClr val="4E2783"/>
                </a:solidFill>
              </a:rPr>
              <a:t> plenamente </a:t>
            </a:r>
            <a:r>
              <a:rPr lang="pt-BR" dirty="0" err="1">
                <a:solidFill>
                  <a:srgbClr val="4E2783"/>
                </a:solidFill>
              </a:rPr>
              <a:t>la</a:t>
            </a:r>
            <a:r>
              <a:rPr lang="pt-BR" dirty="0">
                <a:solidFill>
                  <a:srgbClr val="4E2783"/>
                </a:solidFill>
              </a:rPr>
              <a:t> </a:t>
            </a:r>
            <a:r>
              <a:rPr lang="pt-BR" dirty="0" err="1">
                <a:solidFill>
                  <a:srgbClr val="4E2783"/>
                </a:solidFill>
              </a:rPr>
              <a:t>responsabilidad</a:t>
            </a:r>
            <a:r>
              <a:rPr lang="pt-BR" dirty="0">
                <a:solidFill>
                  <a:srgbClr val="4E2783"/>
                </a:solidFill>
              </a:rPr>
              <a:t> de mis </a:t>
            </a:r>
            <a:r>
              <a:rPr lang="pt-BR" dirty="0" err="1">
                <a:solidFill>
                  <a:srgbClr val="4E2783"/>
                </a:solidFill>
              </a:rPr>
              <a:t>fracasos</a:t>
            </a:r>
            <a:r>
              <a:rPr lang="pt-BR" dirty="0">
                <a:solidFill>
                  <a:srgbClr val="4E2783"/>
                </a:solidFill>
              </a:rPr>
              <a:t>. </a:t>
            </a:r>
            <a:r>
              <a:rPr lang="pt-BR" dirty="0" err="1">
                <a:solidFill>
                  <a:srgbClr val="4E2783"/>
                </a:solidFill>
              </a:rPr>
              <a:t>Confieso</a:t>
            </a:r>
            <a:r>
              <a:rPr lang="pt-BR" dirty="0">
                <a:solidFill>
                  <a:srgbClr val="4E2783"/>
                </a:solidFill>
              </a:rPr>
              <a:t> mis pecados. </a:t>
            </a:r>
          </a:p>
          <a:p>
            <a:endParaRPr lang="pt-BR" dirty="0">
              <a:solidFill>
                <a:srgbClr val="4E2783"/>
              </a:solidFill>
            </a:endParaRPr>
          </a:p>
          <a:p>
            <a:endParaRPr lang="pt-BR" dirty="0">
              <a:solidFill>
                <a:srgbClr val="4E2783"/>
              </a:solidFill>
            </a:endParaRPr>
          </a:p>
          <a:p>
            <a:endParaRPr lang="pt-BR" dirty="0">
              <a:solidFill>
                <a:srgbClr val="4E2783"/>
              </a:solidFill>
            </a:endParaRPr>
          </a:p>
          <a:p>
            <a:r>
              <a:rPr lang="pt-BR" dirty="0" err="1">
                <a:solidFill>
                  <a:srgbClr val="4E2783"/>
                </a:solidFill>
              </a:rPr>
              <a:t>Soy</a:t>
            </a:r>
            <a:r>
              <a:rPr lang="pt-BR" dirty="0">
                <a:solidFill>
                  <a:srgbClr val="4E2783"/>
                </a:solidFill>
              </a:rPr>
              <a:t> capaz de aprender de mis </a:t>
            </a:r>
            <a:r>
              <a:rPr lang="pt-BR" dirty="0" err="1">
                <a:solidFill>
                  <a:srgbClr val="4E2783"/>
                </a:solidFill>
              </a:rPr>
              <a:t>fracasos</a:t>
            </a:r>
            <a:r>
              <a:rPr lang="pt-BR" dirty="0">
                <a:solidFill>
                  <a:srgbClr val="4E2783"/>
                </a:solidFill>
              </a:rPr>
              <a:t>.</a:t>
            </a:r>
          </a:p>
          <a:p>
            <a:endParaRPr lang="pt-BR" dirty="0">
              <a:solidFill>
                <a:srgbClr val="4E2783"/>
              </a:solidFill>
            </a:endParaRPr>
          </a:p>
          <a:p>
            <a:endParaRPr lang="pt-BR" dirty="0">
              <a:solidFill>
                <a:srgbClr val="4E2783"/>
              </a:solidFill>
            </a:endParaRPr>
          </a:p>
          <a:p>
            <a:endParaRPr lang="pt-BR" dirty="0">
              <a:solidFill>
                <a:srgbClr val="4E2783"/>
              </a:solidFill>
            </a:endParaRPr>
          </a:p>
          <a:p>
            <a:r>
              <a:rPr lang="pt-BR" dirty="0" err="1">
                <a:solidFill>
                  <a:srgbClr val="4E2783"/>
                </a:solidFill>
              </a:rPr>
              <a:t>Siempre</a:t>
            </a:r>
            <a:r>
              <a:rPr lang="pt-BR" dirty="0">
                <a:solidFill>
                  <a:srgbClr val="4E2783"/>
                </a:solidFill>
              </a:rPr>
              <a:t> </a:t>
            </a:r>
            <a:r>
              <a:rPr lang="pt-BR" dirty="0" err="1">
                <a:solidFill>
                  <a:srgbClr val="4E2783"/>
                </a:solidFill>
              </a:rPr>
              <a:t>doy</a:t>
            </a:r>
            <a:r>
              <a:rPr lang="pt-BR" dirty="0">
                <a:solidFill>
                  <a:srgbClr val="4E2783"/>
                </a:solidFill>
              </a:rPr>
              <a:t> </a:t>
            </a:r>
            <a:r>
              <a:rPr lang="pt-BR" dirty="0" err="1">
                <a:solidFill>
                  <a:srgbClr val="4E2783"/>
                </a:solidFill>
              </a:rPr>
              <a:t>gracias</a:t>
            </a:r>
            <a:r>
              <a:rPr lang="pt-BR" dirty="0">
                <a:solidFill>
                  <a:srgbClr val="4E2783"/>
                </a:solidFill>
              </a:rPr>
              <a:t> a Dios por mis decepciones </a:t>
            </a:r>
            <a:r>
              <a:rPr lang="pt-BR" dirty="0" err="1">
                <a:solidFill>
                  <a:srgbClr val="4E2783"/>
                </a:solidFill>
              </a:rPr>
              <a:t>y</a:t>
            </a:r>
            <a:r>
              <a:rPr lang="pt-BR" dirty="0">
                <a:solidFill>
                  <a:srgbClr val="4E2783"/>
                </a:solidFill>
              </a:rPr>
              <a:t> </a:t>
            </a:r>
            <a:r>
              <a:rPr lang="pt-BR" dirty="0" err="1">
                <a:solidFill>
                  <a:srgbClr val="4E2783"/>
                </a:solidFill>
              </a:rPr>
              <a:t>fracasos</a:t>
            </a:r>
            <a:r>
              <a:rPr lang="pt-BR" dirty="0">
                <a:solidFill>
                  <a:srgbClr val="4E2783"/>
                </a:solidFill>
              </a:rPr>
              <a:t>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AFC4050E-4FBA-C4CA-7F6E-E0B001D14027}"/>
              </a:ext>
            </a:extLst>
          </p:cNvPr>
          <p:cNvSpPr txBox="1"/>
          <p:nvPr/>
        </p:nvSpPr>
        <p:spPr>
          <a:xfrm>
            <a:off x="6901971" y="2489667"/>
            <a:ext cx="4422834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dirty="0">
                <a:solidFill>
                  <a:srgbClr val="4E2783"/>
                </a:solidFill>
              </a:rPr>
              <a:t>Utilizo cada </a:t>
            </a:r>
            <a:r>
              <a:rPr lang="pt-BR" dirty="0" err="1">
                <a:solidFill>
                  <a:srgbClr val="4E2783"/>
                </a:solidFill>
              </a:rPr>
              <a:t>fracaso</a:t>
            </a:r>
            <a:r>
              <a:rPr lang="pt-BR" dirty="0">
                <a:solidFill>
                  <a:srgbClr val="4E2783"/>
                </a:solidFill>
              </a:rPr>
              <a:t> como </a:t>
            </a:r>
            <a:r>
              <a:rPr lang="pt-BR" dirty="0" err="1">
                <a:solidFill>
                  <a:srgbClr val="4E2783"/>
                </a:solidFill>
              </a:rPr>
              <a:t>un</a:t>
            </a:r>
            <a:r>
              <a:rPr lang="pt-BR" dirty="0">
                <a:solidFill>
                  <a:srgbClr val="4E2783"/>
                </a:solidFill>
              </a:rPr>
              <a:t> </a:t>
            </a:r>
            <a:r>
              <a:rPr lang="pt-BR" dirty="0" err="1">
                <a:solidFill>
                  <a:srgbClr val="4E2783"/>
                </a:solidFill>
              </a:rPr>
              <a:t>peldaño</a:t>
            </a:r>
            <a:r>
              <a:rPr lang="pt-BR" dirty="0">
                <a:solidFill>
                  <a:srgbClr val="4E2783"/>
                </a:solidFill>
              </a:rPr>
              <a:t> </a:t>
            </a:r>
            <a:r>
              <a:rPr lang="pt-BR" dirty="0" err="1">
                <a:solidFill>
                  <a:srgbClr val="4E2783"/>
                </a:solidFill>
              </a:rPr>
              <a:t>hacia</a:t>
            </a:r>
            <a:r>
              <a:rPr lang="pt-BR" dirty="0">
                <a:solidFill>
                  <a:srgbClr val="4E2783"/>
                </a:solidFill>
              </a:rPr>
              <a:t> </a:t>
            </a:r>
            <a:r>
              <a:rPr lang="pt-BR" dirty="0" err="1">
                <a:solidFill>
                  <a:srgbClr val="4E2783"/>
                </a:solidFill>
              </a:rPr>
              <a:t>el</a:t>
            </a:r>
            <a:r>
              <a:rPr lang="pt-BR" dirty="0">
                <a:solidFill>
                  <a:srgbClr val="4E2783"/>
                </a:solidFill>
              </a:rPr>
              <a:t> </a:t>
            </a:r>
            <a:r>
              <a:rPr lang="pt-BR" dirty="0" err="1">
                <a:solidFill>
                  <a:srgbClr val="4E2783"/>
                </a:solidFill>
              </a:rPr>
              <a:t>éxito</a:t>
            </a:r>
            <a:r>
              <a:rPr lang="pt-BR" dirty="0">
                <a:solidFill>
                  <a:srgbClr val="4E2783"/>
                </a:solidFill>
              </a:rPr>
              <a:t>.</a:t>
            </a:r>
          </a:p>
          <a:p>
            <a:pPr algn="r"/>
            <a:endParaRPr lang="pt-BR" dirty="0">
              <a:solidFill>
                <a:srgbClr val="4E2783"/>
              </a:solidFill>
            </a:endParaRPr>
          </a:p>
          <a:p>
            <a:pPr algn="r"/>
            <a:endParaRPr lang="pt-BR" dirty="0">
              <a:solidFill>
                <a:srgbClr val="4E2783"/>
              </a:solidFill>
            </a:endParaRPr>
          </a:p>
          <a:p>
            <a:pPr algn="r"/>
            <a:endParaRPr lang="pt-BR" dirty="0">
              <a:solidFill>
                <a:srgbClr val="4E2783"/>
              </a:solidFill>
            </a:endParaRPr>
          </a:p>
          <a:p>
            <a:pPr algn="r"/>
            <a:r>
              <a:rPr lang="pt-BR" dirty="0" err="1">
                <a:solidFill>
                  <a:srgbClr val="4E2783"/>
                </a:solidFill>
              </a:rPr>
              <a:t>Estoy</a:t>
            </a:r>
            <a:r>
              <a:rPr lang="pt-BR" dirty="0">
                <a:solidFill>
                  <a:srgbClr val="4E2783"/>
                </a:solidFill>
              </a:rPr>
              <a:t> utilizando todas </a:t>
            </a:r>
            <a:r>
              <a:rPr lang="pt-BR" dirty="0" err="1">
                <a:solidFill>
                  <a:srgbClr val="4E2783"/>
                </a:solidFill>
              </a:rPr>
              <a:t>las</a:t>
            </a:r>
            <a:r>
              <a:rPr lang="pt-BR" dirty="0">
                <a:solidFill>
                  <a:srgbClr val="4E2783"/>
                </a:solidFill>
              </a:rPr>
              <a:t> armas que Dios ha </a:t>
            </a:r>
            <a:r>
              <a:rPr lang="pt-BR" dirty="0" err="1">
                <a:solidFill>
                  <a:srgbClr val="4E2783"/>
                </a:solidFill>
              </a:rPr>
              <a:t>provisto</a:t>
            </a:r>
            <a:r>
              <a:rPr lang="pt-BR" dirty="0">
                <a:solidFill>
                  <a:srgbClr val="4E2783"/>
                </a:solidFill>
              </a:rPr>
              <a:t> para vencer </a:t>
            </a:r>
            <a:r>
              <a:rPr lang="pt-BR" dirty="0" err="1">
                <a:solidFill>
                  <a:srgbClr val="4E2783"/>
                </a:solidFill>
              </a:rPr>
              <a:t>el</a:t>
            </a:r>
            <a:r>
              <a:rPr lang="pt-BR" dirty="0">
                <a:solidFill>
                  <a:srgbClr val="4E2783"/>
                </a:solidFill>
              </a:rPr>
              <a:t> pecado </a:t>
            </a:r>
            <a:r>
              <a:rPr lang="pt-BR" dirty="0" err="1">
                <a:solidFill>
                  <a:srgbClr val="4E2783"/>
                </a:solidFill>
              </a:rPr>
              <a:t>en</a:t>
            </a:r>
            <a:r>
              <a:rPr lang="pt-BR" dirty="0">
                <a:solidFill>
                  <a:srgbClr val="4E2783"/>
                </a:solidFill>
              </a:rPr>
              <a:t> mi vida.</a:t>
            </a:r>
          </a:p>
          <a:p>
            <a:pPr algn="r"/>
            <a:endParaRPr lang="pt-BR" dirty="0">
              <a:solidFill>
                <a:srgbClr val="4E2783"/>
              </a:solidFill>
            </a:endParaRPr>
          </a:p>
          <a:p>
            <a:pPr algn="r"/>
            <a:endParaRPr lang="pt-BR" dirty="0">
              <a:solidFill>
                <a:srgbClr val="4E2783"/>
              </a:solidFill>
            </a:endParaRPr>
          </a:p>
          <a:p>
            <a:pPr algn="r"/>
            <a:endParaRPr lang="pt-BR" dirty="0">
              <a:solidFill>
                <a:srgbClr val="4E2783"/>
              </a:solidFill>
            </a:endParaRPr>
          </a:p>
          <a:p>
            <a:pPr algn="r"/>
            <a:r>
              <a:rPr lang="pt-BR" dirty="0" err="1">
                <a:solidFill>
                  <a:srgbClr val="4E2783"/>
                </a:solidFill>
              </a:rPr>
              <a:t>Transformé</a:t>
            </a:r>
            <a:r>
              <a:rPr lang="pt-BR" dirty="0">
                <a:solidFill>
                  <a:srgbClr val="4E2783"/>
                </a:solidFill>
              </a:rPr>
              <a:t> cada </a:t>
            </a:r>
            <a:r>
              <a:rPr lang="pt-BR" dirty="0" err="1">
                <a:solidFill>
                  <a:srgbClr val="4E2783"/>
                </a:solidFill>
              </a:rPr>
              <a:t>fracaso</a:t>
            </a:r>
            <a:r>
              <a:rPr lang="pt-BR" dirty="0">
                <a:solidFill>
                  <a:srgbClr val="4E2783"/>
                </a:solidFill>
              </a:rPr>
              <a:t> de mi vida </a:t>
            </a:r>
            <a:r>
              <a:rPr lang="pt-BR" dirty="0" err="1">
                <a:solidFill>
                  <a:srgbClr val="4E2783"/>
                </a:solidFill>
              </a:rPr>
              <a:t>en</a:t>
            </a:r>
            <a:r>
              <a:rPr lang="pt-BR" dirty="0">
                <a:solidFill>
                  <a:srgbClr val="4E2783"/>
                </a:solidFill>
              </a:rPr>
              <a:t> una </a:t>
            </a:r>
            <a:r>
              <a:rPr lang="pt-BR" dirty="0" err="1">
                <a:solidFill>
                  <a:srgbClr val="4E2783"/>
                </a:solidFill>
              </a:rPr>
              <a:t>oportunidad</a:t>
            </a:r>
            <a:r>
              <a:rPr lang="pt-BR" dirty="0">
                <a:solidFill>
                  <a:srgbClr val="4E2783"/>
                </a:solidFill>
              </a:rPr>
              <a:t>.</a:t>
            </a:r>
          </a:p>
          <a:p>
            <a:pPr algn="r"/>
            <a:r>
              <a:rPr lang="pt-BR" dirty="0">
                <a:solidFill>
                  <a:srgbClr val="4E2783"/>
                </a:solidFill>
              </a:rPr>
              <a:t>  </a:t>
            </a:r>
          </a:p>
        </p:txBody>
      </p:sp>
    </p:spTree>
    <p:extLst>
      <p:ext uri="{BB962C8B-B14F-4D97-AF65-F5344CB8AC3E}">
        <p14:creationId xmlns:p14="http://schemas.microsoft.com/office/powerpoint/2010/main" val="347754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A4387AD1-E053-C27A-4228-5B9C52ACAFA9}"/>
              </a:ext>
            </a:extLst>
          </p:cNvPr>
          <p:cNvSpPr txBox="1"/>
          <p:nvPr/>
        </p:nvSpPr>
        <p:spPr>
          <a:xfrm>
            <a:off x="4571999" y="2646263"/>
            <a:ext cx="3271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Ejercicios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crecimiento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personal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662681" y="1727315"/>
            <a:ext cx="6675119" cy="4239926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35581" y="793742"/>
            <a:ext cx="1366673" cy="1867145"/>
          </a:xfrm>
          <a:prstGeom prst="rect">
            <a:avLst/>
          </a:prstGeom>
        </p:spPr>
      </p:pic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660198" y="2209137"/>
            <a:ext cx="4441543" cy="3276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siguiente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tabla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haz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un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ejercicio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autoconocimiento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primera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columna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escribe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tres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fracasos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o decepciones importantes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tu vida.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segunda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columna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escribe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al menos una cosa que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hayas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aprendido de cada experiencia. </a:t>
            </a:r>
          </a:p>
        </p:txBody>
      </p:sp>
      <p:pic>
        <p:nvPicPr>
          <p:cNvPr id="4" name="Imagem 3" descr="Texto preto sobre fundo branco&#10;&#10;Descrição gerada automaticamente">
            <a:extLst>
              <a:ext uri="{FF2B5EF4-FFF2-40B4-BE49-F238E27FC236}">
                <a16:creationId xmlns:a16="http://schemas.microsoft.com/office/drawing/2014/main" id="{B1370318-EC0B-27D6-CED6-46B42C83C0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359" y="2454830"/>
            <a:ext cx="4711700" cy="4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3CBF7B52-9510-4FF0-AC10-7FBCA27CE0E0}"/>
</file>

<file path=customXml/itemProps2.xml><?xml version="1.0" encoding="utf-8"?>
<ds:datastoreItem xmlns:ds="http://schemas.openxmlformats.org/officeDocument/2006/customXml" ds:itemID="{69C23702-CBD7-484C-8398-FF1F9DDC3B17}"/>
</file>

<file path=customXml/itemProps3.xml><?xml version="1.0" encoding="utf-8"?>
<ds:datastoreItem xmlns:ds="http://schemas.openxmlformats.org/officeDocument/2006/customXml" ds:itemID="{E47E29B3-E4C3-4ED2-AAB9-6C3E7BE99A68}"/>
</file>

<file path=docProps/app.xml><?xml version="1.0" encoding="utf-8"?>
<Properties xmlns="http://schemas.openxmlformats.org/officeDocument/2006/extended-properties" xmlns:vt="http://schemas.openxmlformats.org/officeDocument/2006/docPropsVTypes">
  <TotalTime>7619</TotalTime>
  <Words>373</Words>
  <Application>Microsoft Macintosh PowerPoint</Application>
  <PresentationFormat>Widescreen</PresentationFormat>
  <Paragraphs>44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6" baseType="lpstr">
      <vt:lpstr>Nickainley Normal</vt:lpstr>
      <vt:lpstr>Calibri</vt:lpstr>
      <vt:lpstr>Arial</vt:lpstr>
      <vt:lpstr>Footlight MT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84</cp:revision>
  <dcterms:created xsi:type="dcterms:W3CDTF">2019-05-05T15:23:12Z</dcterms:created>
  <dcterms:modified xsi:type="dcterms:W3CDTF">2022-09-26T12:40:34Z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